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112" d="100"/>
          <a:sy n="112" d="100"/>
        </p:scale>
        <p:origin x="-3180" y="534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.sbis.ru/webinar/a5c4b1db-c1bd-4b48-9b35-55dd921318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9565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Уважаемый налогоплательщик!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2852936" y="819336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1777387"/>
            <a:ext cx="62084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1400" dirty="0" smtClean="0"/>
              <a:t>УФНС России по Республике Башкортостан приглашает представителя </a:t>
            </a:r>
            <a:r>
              <a:rPr lang="ru-RU" sz="1400" dirty="0"/>
              <a:t>организации (</a:t>
            </a:r>
            <a:r>
              <a:rPr lang="ru-RU" sz="1400" dirty="0" smtClean="0"/>
              <a:t>индивидуального предпринимателя) </a:t>
            </a:r>
            <a:r>
              <a:rPr lang="ru-RU" sz="1400" dirty="0"/>
              <a:t>принять участие в </a:t>
            </a:r>
            <a:r>
              <a:rPr lang="ru-RU" sz="1400" dirty="0" err="1"/>
              <a:t>вебинаре</a:t>
            </a:r>
            <a:r>
              <a:rPr lang="ru-RU" sz="1400" dirty="0"/>
              <a:t> </a:t>
            </a:r>
            <a:r>
              <a:rPr lang="ru-RU" sz="1400" dirty="0" smtClean="0"/>
              <a:t>по </a:t>
            </a:r>
            <a:r>
              <a:rPr lang="ru-RU" sz="1400" dirty="0"/>
              <a:t>теме: </a:t>
            </a:r>
            <a:r>
              <a:rPr lang="ru-RU" sz="1400" b="1" dirty="0"/>
              <a:t>«Налогообложение имущества организаций в условиях ЕНС. Новая налоговая декларация по налогу на имущество организаций»</a:t>
            </a:r>
            <a:r>
              <a:rPr lang="ru-RU" sz="1400" dirty="0" smtClean="0"/>
              <a:t>, </a:t>
            </a:r>
            <a:r>
              <a:rPr lang="ru-RU" sz="1400" dirty="0"/>
              <a:t>который состоится 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30 </a:t>
            </a:r>
            <a:r>
              <a:rPr lang="ru-RU" sz="1400" dirty="0"/>
              <a:t>марта 2023 года в </a:t>
            </a:r>
            <a:r>
              <a:rPr lang="ru-RU" sz="1400" dirty="0" smtClean="0"/>
              <a:t>14:00 часов.</a:t>
            </a:r>
          </a:p>
          <a:p>
            <a:pPr indent="539750">
              <a:lnSpc>
                <a:spcPct val="150000"/>
              </a:lnSpc>
            </a:pPr>
            <a:r>
              <a:rPr lang="ru-RU" sz="1400" dirty="0" smtClean="0"/>
              <a:t>Ссылка для регистрации на вебинар и заполнения таблицы с регистрационными данными</a:t>
            </a:r>
            <a:r>
              <a:rPr lang="ru-RU" sz="1400" dirty="0" smtClean="0"/>
              <a:t>:  </a:t>
            </a:r>
            <a:br>
              <a:rPr lang="ru-RU" sz="1400" dirty="0" smtClean="0"/>
            </a:br>
            <a:r>
              <a:rPr lang="ru-RU" sz="1400" dirty="0" smtClean="0"/>
              <a:t>          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w.sbis.ru/webinar/a5c4b1db-c1bd-4b48-9b35-55dd92131897</a:t>
            </a:r>
            <a:r>
              <a:rPr lang="ru-RU" sz="1400" dirty="0" smtClean="0"/>
              <a:t>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165064</TotalTime>
  <Words>53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Лукьянова Елена Дмитриевна</cp:lastModifiedBy>
  <cp:revision>1941</cp:revision>
  <cp:lastPrinted>2023-02-17T12:59:35Z</cp:lastPrinted>
  <dcterms:created xsi:type="dcterms:W3CDTF">2014-10-08T23:03:32Z</dcterms:created>
  <dcterms:modified xsi:type="dcterms:W3CDTF">2023-03-28T03:58:31Z</dcterms:modified>
</cp:coreProperties>
</file>